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482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pPr/>
              <a:t>4/5/2016</a:t>
            </a:fld>
            <a:endParaRPr lang="en-US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32" name="Прямоугольник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9" name="Прямоугольник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0" name="Прямоугольник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1" name="Прямоугольник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42" name="Прямоугольник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56" name="Прямоугольник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5" name="Прямоугольник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6" name="Прямоугольник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7" name="Прямоугольник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pPr/>
              <a:t>4/5/2016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pPr/>
              <a:t>4/5/2016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pPr/>
              <a:t>4/5/2016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олилиния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5" name="Полилиния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3" name="Полилиния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6" name="Полилиния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7" name="Полилиния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8" name="Полилиния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9" name="Полилиния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0" name="Полилиния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1" name="Полилиния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2" name="Полилиния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3" name="Полилиния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4" name="Полилиния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5" name="Полилиния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6" name="Полилиния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7" name="Полилиния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pPr/>
              <a:t>4/5/2016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Прямоугольник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Прямоугольник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0" name="Прямоугольник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pPr/>
              <a:t>4/5/2016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Прямоугольник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pPr/>
              <a:t>4/5/2016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6" name="Прямоугольник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9" name="Прямоугольник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0" name="Прямоугольник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1" name="Прямоугольник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Прямоугольник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9" name="Прямоугольник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30" name="Прямоугольник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pPr/>
              <a:t>4/5/2016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pPr/>
              <a:t>4/5/2016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pPr/>
              <a:t>4/5/2016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Группа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Прямая соединительная линия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ru-RU" smtClean="0"/>
              <a:t>Вставка рисунка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grpSp>
        <p:nvGrpSpPr>
          <p:cNvPr id="14" name="Группа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Прямая соединительная линия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Прямая соединительная линия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единительная линия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Группа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Прямая соединительная линия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Прямая соединительная линия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pPr/>
              <a:t>4/5/2016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7" name="Прямоугольник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pPr algn="r" eaLnBrk="1" latinLnBrk="0" hangingPunct="1"/>
            <a:fld id="{54AB02A5-4FE5-49D9-9E24-09F23B90C450}" type="datetimeFigureOut">
              <a:rPr lang="en-US" smtClean="0"/>
              <a:pPr algn="r" eaLnBrk="1" latinLnBrk="0" hangingPunct="1"/>
              <a:t>4/5/2016</a:t>
            </a:fld>
            <a:endParaRPr lang="en-US" sz="1200">
              <a:solidFill>
                <a:schemeClr val="bg2">
                  <a:shade val="50000"/>
                </a:scheme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kumimoji="0" lang="en-US" sz="1200">
              <a:solidFill>
                <a:schemeClr val="bg2">
                  <a:shade val="50000"/>
                </a:schemeClr>
              </a:solidFill>
              <a:effectLst/>
            </a:endParaRPr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 eaLnBrk="1" latinLnBrk="0" hangingPunct="1"/>
            <a:fld id="{6294C92D-0306-4E69-9CD3-20855E849650}" type="slidenum">
              <a:rPr kumimoji="0" lang="en-US" smtClean="0"/>
              <a:pPr algn="ctr" eaLnBrk="1" latinLnBrk="0" hangingPunct="1"/>
              <a:t>‹#›</a:t>
            </a:fld>
            <a:endParaRPr kumimoji="0" lang="en-US" sz="1200">
              <a:solidFill>
                <a:schemeClr val="bg2">
                  <a:shade val="50000"/>
                </a:schemeClr>
              </a:solidFill>
              <a:effectLst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43608" y="908720"/>
            <a:ext cx="7406640" cy="1472184"/>
          </a:xfrm>
        </p:spPr>
        <p:txBody>
          <a:bodyPr/>
          <a:lstStyle/>
          <a:p>
            <a:r>
              <a:rPr lang="uk-UA" dirty="0" smtClean="0"/>
              <a:t>Побудова дерева </a:t>
            </a:r>
            <a:r>
              <a:rPr lang="uk-UA" dirty="0" err="1" smtClean="0"/>
              <a:t>комітів</a:t>
            </a:r>
            <a:endParaRPr lang="ru-RU" dirty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5932552" y="5388192"/>
            <a:ext cx="3211448" cy="1469808"/>
          </a:xfrm>
          <a:prstGeom prst="rect">
            <a:avLst/>
          </a:prstGeom>
        </p:spPr>
        <p:txBody>
          <a:bodyPr tIns="0">
            <a:normAutofit/>
          </a:bodyPr>
          <a:lstStyle/>
          <a:p>
            <a:pPr marL="27432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uk-UA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>
                    <a:shade val="30000"/>
                    <a:satMod val="1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Василечко Ігор</a:t>
            </a:r>
          </a:p>
          <a:p>
            <a:pPr marL="27432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2"/>
              <a:buNone/>
              <a:tabLst/>
              <a:defRPr/>
            </a:pPr>
            <a:r>
              <a:rPr kumimoji="0" lang="uk-UA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>
                    <a:shade val="30000"/>
                    <a:satMod val="1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ПІ-13-1</a:t>
            </a:r>
            <a:endParaRPr kumimoji="0" lang="ru-RU" sz="2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shade val="30000"/>
                  <a:satMod val="1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196752"/>
            <a:ext cx="8100392" cy="6309320"/>
          </a:xfrm>
        </p:spPr>
        <p:txBody>
          <a:bodyPr>
            <a:normAutofit/>
          </a:bodyPr>
          <a:lstStyle/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en-US" sz="2000" dirty="0" smtClean="0"/>
              <a:t>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39552" y="332656"/>
            <a:ext cx="817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Створення гілки </a:t>
            </a:r>
            <a:r>
              <a:rPr lang="en-US" sz="4000" i="1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dumbidea</a:t>
            </a:r>
            <a:endParaRPr lang="ru-RU" sz="4000" i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1484784"/>
            <a:ext cx="705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1.Створюємо нову гілку </a:t>
            </a:r>
            <a:r>
              <a:rPr lang="en-US" dirty="0" err="1" smtClean="0"/>
              <a:t>dumbidea</a:t>
            </a:r>
            <a:r>
              <a:rPr lang="uk-UA" dirty="0" smtClean="0"/>
              <a:t>,але не переходимо на неї.</a:t>
            </a:r>
            <a:endParaRPr lang="ru-RU" dirty="0"/>
          </a:p>
        </p:txBody>
      </p:sp>
      <p:pic>
        <p:nvPicPr>
          <p:cNvPr id="6" name="Рисунок 5"/>
          <p:cNvPicPr/>
          <p:nvPr/>
        </p:nvPicPr>
        <p:blipFill>
          <a:blip r:embed="rId2" cstate="print"/>
          <a:srcRect l="13469" t="61086" r="39756" b="35879"/>
          <a:stretch>
            <a:fillRect/>
          </a:stretch>
        </p:blipFill>
        <p:spPr bwMode="auto">
          <a:xfrm>
            <a:off x="683568" y="1988840"/>
            <a:ext cx="8064896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196752"/>
            <a:ext cx="8100392" cy="63093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uk-UA" sz="2000" dirty="0" smtClean="0"/>
              <a:t>1.Переходимо </a:t>
            </a:r>
            <a:r>
              <a:rPr lang="uk-UA" sz="2000" dirty="0" smtClean="0"/>
              <a:t>до </a:t>
            </a:r>
            <a:r>
              <a:rPr lang="uk-UA" sz="2000" dirty="0" smtClean="0"/>
              <a:t>гілки </a:t>
            </a:r>
            <a:r>
              <a:rPr lang="en-US" sz="2000" dirty="0" smtClean="0"/>
              <a:t>branchv2.</a:t>
            </a:r>
            <a:endParaRPr lang="uk-UA" sz="2000" dirty="0" smtClean="0"/>
          </a:p>
          <a:p>
            <a:pPr>
              <a:buNone/>
            </a:pPr>
            <a:r>
              <a:rPr lang="en-US" sz="2000" dirty="0" smtClean="0"/>
              <a:t>2.</a:t>
            </a:r>
            <a:r>
              <a:rPr lang="uk-UA" sz="2000" dirty="0" smtClean="0"/>
              <a:t>Додаємо в папку </a:t>
            </a:r>
            <a:r>
              <a:rPr lang="uk-UA" sz="2000" dirty="0" err="1" smtClean="0"/>
              <a:t>репозиторію</a:t>
            </a:r>
            <a:r>
              <a:rPr lang="uk-UA" sz="2000" dirty="0" smtClean="0"/>
              <a:t>  файл </a:t>
            </a:r>
            <a:r>
              <a:rPr lang="en-US" sz="2000" dirty="0" smtClean="0"/>
              <a:t>file</a:t>
            </a:r>
            <a:r>
              <a:rPr lang="uk-UA" sz="2000" dirty="0" smtClean="0"/>
              <a:t>_</a:t>
            </a:r>
            <a:r>
              <a:rPr lang="en-US" sz="2000" dirty="0" smtClean="0"/>
              <a:t>c11</a:t>
            </a:r>
            <a:endParaRPr lang="en-US" sz="2000" dirty="0" smtClean="0"/>
          </a:p>
          <a:p>
            <a:pPr>
              <a:buNone/>
            </a:pPr>
            <a:r>
              <a:rPr lang="uk-UA" sz="2000" dirty="0" smtClean="0">
                <a:latin typeface="Corbel" pitchFamily="34" charset="0"/>
              </a:rPr>
              <a:t>3</a:t>
            </a:r>
            <a:r>
              <a:rPr lang="en-US" sz="2000" dirty="0" smtClean="0">
                <a:latin typeface="Corbel" pitchFamily="34" charset="0"/>
              </a:rPr>
              <a:t>.</a:t>
            </a:r>
            <a:r>
              <a:rPr lang="uk-UA" sz="2000" dirty="0" smtClean="0"/>
              <a:t>Індексуємо файл</a:t>
            </a:r>
            <a:r>
              <a:rPr lang="uk-UA" sz="2000" dirty="0" smtClean="0">
                <a:latin typeface="Corbel" pitchFamily="34" charset="0"/>
              </a:rPr>
              <a:t>,</a:t>
            </a:r>
            <a:r>
              <a:rPr lang="uk-UA" sz="2000" dirty="0" err="1" smtClean="0">
                <a:latin typeface="Corbel" pitchFamily="34" charset="0"/>
              </a:rPr>
              <a:t>комітимо</a:t>
            </a:r>
            <a:r>
              <a:rPr lang="uk-UA" sz="2000" dirty="0" smtClean="0">
                <a:latin typeface="Corbel" pitchFamily="34" charset="0"/>
              </a:rPr>
              <a:t> зміни</a:t>
            </a: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en-US" sz="2000" dirty="0" smtClean="0"/>
              <a:t>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323528" y="332656"/>
            <a:ext cx="8820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000" i="1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Коміт</a:t>
            </a:r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 №</a:t>
            </a:r>
            <a:r>
              <a:rPr lang="en-US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11</a:t>
            </a:r>
            <a:endParaRPr lang="ru-RU" sz="4000" i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 l="33191" t="66382" r="20347" b="17804"/>
          <a:stretch>
            <a:fillRect/>
          </a:stretch>
        </p:blipFill>
        <p:spPr bwMode="auto">
          <a:xfrm>
            <a:off x="1259632" y="2492896"/>
            <a:ext cx="7704856" cy="1584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196752"/>
            <a:ext cx="8100392" cy="612068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uk-UA" sz="2000" dirty="0" smtClean="0"/>
              <a:t>1.Переходимо  до гілки </a:t>
            </a:r>
            <a:r>
              <a:rPr lang="en-US" sz="2000" dirty="0" err="1" smtClean="0"/>
              <a:t>dumbidea</a:t>
            </a:r>
            <a:r>
              <a:rPr lang="en-US" sz="2000" dirty="0" smtClean="0"/>
              <a:t>.</a:t>
            </a:r>
            <a:endParaRPr lang="uk-UA" sz="2000" dirty="0" smtClean="0"/>
          </a:p>
          <a:p>
            <a:pPr>
              <a:buNone/>
            </a:pPr>
            <a:r>
              <a:rPr lang="en-US" sz="2000" dirty="0" smtClean="0"/>
              <a:t>2.</a:t>
            </a:r>
            <a:r>
              <a:rPr lang="uk-UA" sz="2000" dirty="0" smtClean="0"/>
              <a:t>Додаємо </a:t>
            </a:r>
            <a:r>
              <a:rPr lang="uk-UA" sz="2000" dirty="0" smtClean="0"/>
              <a:t>в папку </a:t>
            </a:r>
            <a:r>
              <a:rPr lang="uk-UA" sz="2000" dirty="0" err="1" smtClean="0"/>
              <a:t>репозиторію</a:t>
            </a:r>
            <a:r>
              <a:rPr lang="uk-UA" sz="2000" dirty="0" smtClean="0"/>
              <a:t>  файл </a:t>
            </a:r>
            <a:r>
              <a:rPr lang="en-US" sz="2000" dirty="0" smtClean="0"/>
              <a:t>file</a:t>
            </a:r>
            <a:r>
              <a:rPr lang="uk-UA" sz="2000" dirty="0" smtClean="0"/>
              <a:t>_</a:t>
            </a:r>
            <a:r>
              <a:rPr lang="en-US" sz="2000" dirty="0" smtClean="0"/>
              <a:t>c12</a:t>
            </a:r>
          </a:p>
          <a:p>
            <a:pPr>
              <a:buNone/>
            </a:pPr>
            <a:r>
              <a:rPr lang="uk-UA" sz="2000" dirty="0" smtClean="0">
                <a:latin typeface="Corbel" pitchFamily="34" charset="0"/>
              </a:rPr>
              <a:t>3</a:t>
            </a:r>
            <a:r>
              <a:rPr lang="en-US" sz="2000" dirty="0" smtClean="0">
                <a:latin typeface="Corbel" pitchFamily="34" charset="0"/>
              </a:rPr>
              <a:t>.</a:t>
            </a:r>
            <a:r>
              <a:rPr lang="uk-UA" sz="2000" dirty="0" smtClean="0"/>
              <a:t>Індексуємо файл</a:t>
            </a:r>
            <a:r>
              <a:rPr lang="uk-UA" sz="2000" dirty="0" smtClean="0">
                <a:latin typeface="Corbel" pitchFamily="34" charset="0"/>
              </a:rPr>
              <a:t>,</a:t>
            </a:r>
            <a:r>
              <a:rPr lang="uk-UA" sz="2000" dirty="0" err="1" smtClean="0">
                <a:latin typeface="Corbel" pitchFamily="34" charset="0"/>
              </a:rPr>
              <a:t>комітимо</a:t>
            </a:r>
            <a:r>
              <a:rPr lang="uk-UA" sz="2000" dirty="0" smtClean="0">
                <a:latin typeface="Corbel" pitchFamily="34" charset="0"/>
              </a:rPr>
              <a:t> зміни</a:t>
            </a:r>
          </a:p>
          <a:p>
            <a:pPr>
              <a:buNone/>
            </a:pPr>
            <a:r>
              <a:rPr lang="en-US" sz="2000" dirty="0" smtClean="0">
                <a:latin typeface="Corbel" pitchFamily="34" charset="0"/>
              </a:rPr>
              <a:t>4.</a:t>
            </a:r>
            <a:r>
              <a:rPr lang="uk-UA" sz="2000" dirty="0" smtClean="0">
                <a:latin typeface="Corbel" pitchFamily="34" charset="0"/>
              </a:rPr>
              <a:t>Аналогічно робимо з файлом </a:t>
            </a:r>
            <a:r>
              <a:rPr lang="en-US" sz="2000" dirty="0" err="1" smtClean="0">
                <a:latin typeface="Corbel" pitchFamily="34" charset="0"/>
              </a:rPr>
              <a:t>file_c</a:t>
            </a:r>
            <a:r>
              <a:rPr lang="uk-UA" sz="2000" dirty="0" smtClean="0">
                <a:latin typeface="Corbel" pitchFamily="34" charset="0"/>
              </a:rPr>
              <a:t>1</a:t>
            </a:r>
            <a:r>
              <a:rPr lang="en-US" sz="2000" dirty="0" smtClean="0">
                <a:latin typeface="Corbel" pitchFamily="34" charset="0"/>
              </a:rPr>
              <a:t>3</a:t>
            </a: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endParaRPr lang="uk-UA" sz="2000" dirty="0" smtClean="0">
              <a:latin typeface="Corbel" pitchFamily="34" charset="0"/>
            </a:endParaRPr>
          </a:p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en-US" sz="2000" dirty="0" smtClean="0"/>
              <a:t>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39552" y="332656"/>
            <a:ext cx="817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000" i="1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Коміт</a:t>
            </a:r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 №</a:t>
            </a:r>
            <a:r>
              <a:rPr lang="en-US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12</a:t>
            </a:r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 і №1</a:t>
            </a:r>
            <a:r>
              <a:rPr lang="en-US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3</a:t>
            </a:r>
            <a:endParaRPr lang="ru-RU" sz="4000" i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2" cstate="print"/>
          <a:srcRect l="32710" t="66667" r="20310" b="17203"/>
          <a:stretch>
            <a:fillRect/>
          </a:stretch>
        </p:blipFill>
        <p:spPr bwMode="auto">
          <a:xfrm>
            <a:off x="1187624" y="2852936"/>
            <a:ext cx="7416824" cy="15121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Рисунок 8"/>
          <p:cNvPicPr/>
          <p:nvPr/>
        </p:nvPicPr>
        <p:blipFill>
          <a:blip r:embed="rId3" cstate="print"/>
          <a:srcRect l="32710" t="71225" r="20608" b="15670"/>
          <a:stretch>
            <a:fillRect/>
          </a:stretch>
        </p:blipFill>
        <p:spPr bwMode="auto">
          <a:xfrm>
            <a:off x="1547664" y="4365104"/>
            <a:ext cx="7344816" cy="15121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 smtClean="0"/>
              <a:t>Дерево </a:t>
            </a:r>
            <a:r>
              <a:rPr lang="uk-UA" dirty="0" err="1" smtClean="0"/>
              <a:t>комітів</a:t>
            </a:r>
            <a:r>
              <a:rPr lang="uk-UA" dirty="0" smtClean="0"/>
              <a:t>)</a:t>
            </a:r>
            <a:endParaRPr lang="ru-RU" dirty="0"/>
          </a:p>
        </p:txBody>
      </p:sp>
      <p:pic>
        <p:nvPicPr>
          <p:cNvPr id="4" name="Содержимое 3"/>
          <p:cNvPicPr>
            <a:picLocks noGrp="1"/>
          </p:cNvPicPr>
          <p:nvPr>
            <p:ph idx="1"/>
          </p:nvPr>
        </p:nvPicPr>
        <p:blipFill>
          <a:blip r:embed="rId2" cstate="print"/>
          <a:srcRect l="20363" t="6737" r="63534" b="40923"/>
          <a:stretch>
            <a:fillRect/>
          </a:stretch>
        </p:blipFill>
        <p:spPr bwMode="auto">
          <a:xfrm>
            <a:off x="2699792" y="3217864"/>
            <a:ext cx="2016223" cy="3640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Рисунок 4"/>
          <p:cNvPicPr/>
          <p:nvPr/>
        </p:nvPicPr>
        <p:blipFill>
          <a:blip r:embed="rId3" cstate="print"/>
          <a:srcRect l="20524" t="7003" r="63293" b="49573"/>
          <a:stretch>
            <a:fillRect/>
          </a:stretch>
        </p:blipFill>
        <p:spPr bwMode="auto">
          <a:xfrm>
            <a:off x="4716016" y="2780928"/>
            <a:ext cx="2016224" cy="30243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Рисунок 6"/>
          <p:cNvPicPr/>
          <p:nvPr/>
        </p:nvPicPr>
        <p:blipFill>
          <a:blip r:embed="rId4" cstate="print"/>
          <a:srcRect l="20524" t="6089" r="63293" b="55556"/>
          <a:stretch>
            <a:fillRect/>
          </a:stretch>
        </p:blipFill>
        <p:spPr bwMode="auto">
          <a:xfrm>
            <a:off x="6732240" y="2780928"/>
            <a:ext cx="2016224" cy="259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Рисунок 7"/>
          <p:cNvPicPr/>
          <p:nvPr/>
        </p:nvPicPr>
        <p:blipFill>
          <a:blip r:embed="rId5" cstate="print"/>
          <a:srcRect l="20684" t="6268" r="63318" b="61253"/>
          <a:stretch>
            <a:fillRect/>
          </a:stretch>
        </p:blipFill>
        <p:spPr bwMode="auto">
          <a:xfrm>
            <a:off x="683568" y="2780928"/>
            <a:ext cx="2016224" cy="2145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196752"/>
            <a:ext cx="8100392" cy="63093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uk-UA" sz="2000" dirty="0" smtClean="0"/>
              <a:t>1.Додаємо </a:t>
            </a:r>
            <a:r>
              <a:rPr lang="uk-UA" sz="2000" dirty="0" smtClean="0"/>
              <a:t>в папку </a:t>
            </a:r>
            <a:r>
              <a:rPr lang="uk-UA" sz="2000" dirty="0" err="1" smtClean="0"/>
              <a:t>репозиторію</a:t>
            </a:r>
            <a:r>
              <a:rPr lang="uk-UA" sz="2000" dirty="0" smtClean="0"/>
              <a:t>  файл </a:t>
            </a:r>
            <a:r>
              <a:rPr lang="en-US" sz="2000" dirty="0" smtClean="0"/>
              <a:t>file</a:t>
            </a:r>
            <a:r>
              <a:rPr lang="uk-UA" sz="2000" dirty="0" smtClean="0"/>
              <a:t>_</a:t>
            </a:r>
            <a:r>
              <a:rPr lang="en-US" sz="2000" dirty="0" smtClean="0"/>
              <a:t>c</a:t>
            </a:r>
            <a:r>
              <a:rPr lang="uk-UA" sz="2000" dirty="0" smtClean="0"/>
              <a:t>0</a:t>
            </a:r>
            <a:endParaRPr lang="en-US" sz="2000" dirty="0" smtClean="0"/>
          </a:p>
          <a:p>
            <a:pPr>
              <a:buNone/>
            </a:pPr>
            <a:r>
              <a:rPr lang="en-US" sz="2000" dirty="0" smtClean="0">
                <a:latin typeface="Corbel" pitchFamily="34" charset="0"/>
              </a:rPr>
              <a:t>2.</a:t>
            </a:r>
            <a:r>
              <a:rPr lang="uk-UA" sz="2000" dirty="0" smtClean="0"/>
              <a:t>Індексуємо файл за допомогою команди </a:t>
            </a:r>
            <a:r>
              <a:rPr lang="en-US" sz="2000" dirty="0" err="1" smtClean="0">
                <a:latin typeface="Corbel" pitchFamily="34" charset="0"/>
              </a:rPr>
              <a:t>git</a:t>
            </a:r>
            <a:r>
              <a:rPr lang="en-US" sz="2000" dirty="0" smtClean="0">
                <a:latin typeface="Corbel" pitchFamily="34" charset="0"/>
              </a:rPr>
              <a:t> add</a:t>
            </a:r>
          </a:p>
          <a:p>
            <a:pPr>
              <a:buNone/>
            </a:pPr>
            <a:r>
              <a:rPr lang="en-US" sz="2000" dirty="0" smtClean="0">
                <a:latin typeface="Corbel" pitchFamily="34" charset="0"/>
              </a:rPr>
              <a:t>3.</a:t>
            </a:r>
            <a:r>
              <a:rPr lang="uk-UA" sz="2000" dirty="0" err="1" smtClean="0">
                <a:latin typeface="Corbel" pitchFamily="34" charset="0"/>
              </a:rPr>
              <a:t>Комітимо</a:t>
            </a:r>
            <a:r>
              <a:rPr lang="uk-UA" sz="2000" dirty="0" smtClean="0">
                <a:latin typeface="Corbel" pitchFamily="34" charset="0"/>
              </a:rPr>
              <a:t> стан </a:t>
            </a:r>
            <a:r>
              <a:rPr lang="uk-UA" sz="2000" dirty="0" err="1" smtClean="0">
                <a:latin typeface="Corbel" pitchFamily="34" charset="0"/>
              </a:rPr>
              <a:t>репозиторію</a:t>
            </a:r>
            <a:r>
              <a:rPr lang="uk-UA" sz="2000" dirty="0" smtClean="0">
                <a:latin typeface="Corbel" pitchFamily="34" charset="0"/>
              </a:rPr>
              <a:t> командою </a:t>
            </a:r>
            <a:r>
              <a:rPr lang="en-US" sz="2000" dirty="0" err="1" smtClean="0">
                <a:latin typeface="Corbel" pitchFamily="34" charset="0"/>
              </a:rPr>
              <a:t>git</a:t>
            </a:r>
            <a:r>
              <a:rPr lang="en-US" sz="2000" dirty="0" smtClean="0">
                <a:latin typeface="Corbel" pitchFamily="34" charset="0"/>
              </a:rPr>
              <a:t> commit </a:t>
            </a:r>
            <a:r>
              <a:rPr lang="uk-UA" sz="2000" dirty="0" smtClean="0">
                <a:latin typeface="Corbel" pitchFamily="34" charset="0"/>
              </a:rPr>
              <a:t> з повідомленням </a:t>
            </a:r>
            <a:r>
              <a:rPr lang="en-US" sz="2000" dirty="0" smtClean="0">
                <a:latin typeface="Corbel" pitchFamily="34" charset="0"/>
              </a:rPr>
              <a:t>“commit #0”</a:t>
            </a:r>
          </a:p>
          <a:p>
            <a:pPr>
              <a:buNone/>
            </a:pPr>
            <a:r>
              <a:rPr lang="en-US" sz="2000" dirty="0" smtClean="0">
                <a:latin typeface="Corbel" pitchFamily="34" charset="0"/>
              </a:rPr>
              <a:t>4.</a:t>
            </a:r>
            <a:r>
              <a:rPr lang="uk-UA" sz="2000" dirty="0" smtClean="0">
                <a:latin typeface="Corbel" pitchFamily="34" charset="0"/>
              </a:rPr>
              <a:t>Аналогічно робимо з файлом </a:t>
            </a:r>
            <a:r>
              <a:rPr lang="en-US" sz="2000" dirty="0" smtClean="0">
                <a:latin typeface="Corbel" pitchFamily="34" charset="0"/>
              </a:rPr>
              <a:t>file_c1</a:t>
            </a:r>
          </a:p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en-US" sz="2000" dirty="0" smtClean="0"/>
              <a:t>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39552" y="332656"/>
            <a:ext cx="817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Нульовий і перший </a:t>
            </a:r>
            <a:r>
              <a:rPr lang="uk-UA" sz="4000" i="1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коміт</a:t>
            </a:r>
            <a:endParaRPr lang="ru-RU" sz="4000" i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 l="43453" t="72364" r="9932" b="14530"/>
          <a:stretch>
            <a:fillRect/>
          </a:stretch>
        </p:blipFill>
        <p:spPr bwMode="auto">
          <a:xfrm>
            <a:off x="1043608" y="2996952"/>
            <a:ext cx="7219391" cy="17771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/>
          <p:cNvPicPr/>
          <p:nvPr/>
        </p:nvPicPr>
        <p:blipFill>
          <a:blip r:embed="rId3" cstate="print"/>
          <a:srcRect l="43613" t="71225" r="9407" b="14530"/>
          <a:stretch>
            <a:fillRect/>
          </a:stretch>
        </p:blipFill>
        <p:spPr bwMode="auto">
          <a:xfrm>
            <a:off x="1331640" y="4365104"/>
            <a:ext cx="7416824" cy="1656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7772400" cy="720080"/>
          </a:xfrm>
        </p:spPr>
        <p:txBody>
          <a:bodyPr/>
          <a:lstStyle/>
          <a:p>
            <a:r>
              <a:rPr lang="uk-UA" dirty="0" smtClean="0"/>
              <a:t>Створення гілки </a:t>
            </a:r>
            <a:r>
              <a:rPr lang="en-US" dirty="0" smtClean="0"/>
              <a:t>iss53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268760"/>
            <a:ext cx="7498080" cy="230425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/>
              <a:t>1.</a:t>
            </a:r>
            <a:r>
              <a:rPr lang="uk-UA" sz="2000" dirty="0" smtClean="0"/>
              <a:t>Створюємо гілку </a:t>
            </a:r>
            <a:r>
              <a:rPr lang="en-US" sz="2000" dirty="0" smtClean="0"/>
              <a:t>iss53 </a:t>
            </a:r>
            <a:r>
              <a:rPr lang="uk-UA" sz="2000" dirty="0" smtClean="0"/>
              <a:t> за допомогою </a:t>
            </a:r>
            <a:r>
              <a:rPr lang="en-US" sz="2000" dirty="0" err="1" smtClean="0"/>
              <a:t>git</a:t>
            </a:r>
            <a:r>
              <a:rPr lang="en-US" sz="2000" dirty="0" smtClean="0"/>
              <a:t> checkout –b iss53</a:t>
            </a:r>
            <a:r>
              <a:rPr lang="uk-UA" sz="2000" dirty="0" smtClean="0"/>
              <a:t> і переходимо на неї.</a:t>
            </a:r>
          </a:p>
          <a:p>
            <a:pPr>
              <a:buNone/>
            </a:pPr>
            <a:r>
              <a:rPr lang="uk-UA" sz="2000" dirty="0" smtClean="0"/>
              <a:t>2.Додаємо файл </a:t>
            </a:r>
            <a:r>
              <a:rPr lang="en-US" sz="2000" dirty="0" smtClean="0"/>
              <a:t>file_c2</a:t>
            </a:r>
            <a:r>
              <a:rPr lang="uk-UA" sz="2000" dirty="0" smtClean="0"/>
              <a:t>, індексуємо його, </a:t>
            </a:r>
            <a:r>
              <a:rPr lang="uk-UA" sz="2000" dirty="0" err="1" smtClean="0"/>
              <a:t>комітимо</a:t>
            </a:r>
            <a:r>
              <a:rPr lang="uk-UA" sz="2000" dirty="0" smtClean="0"/>
              <a:t> зміни.</a:t>
            </a:r>
            <a:endParaRPr lang="ru-RU" sz="2000" dirty="0"/>
          </a:p>
        </p:txBody>
      </p:sp>
      <p:pic>
        <p:nvPicPr>
          <p:cNvPr id="4" name="Рисунок 3"/>
          <p:cNvPicPr/>
          <p:nvPr/>
        </p:nvPicPr>
        <p:blipFill>
          <a:blip r:embed="rId2" cstate="print"/>
          <a:srcRect l="32549" t="66534" r="20508" b="15988"/>
          <a:stretch>
            <a:fillRect/>
          </a:stretch>
        </p:blipFill>
        <p:spPr bwMode="auto">
          <a:xfrm>
            <a:off x="971600" y="2420888"/>
            <a:ext cx="7992888" cy="2088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196752"/>
            <a:ext cx="8100392" cy="63093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uk-UA" sz="2000" dirty="0" smtClean="0"/>
              <a:t>1.Переходимо назад до гілки </a:t>
            </a:r>
            <a:r>
              <a:rPr lang="en-US" sz="2000" dirty="0" smtClean="0"/>
              <a:t>master.</a:t>
            </a:r>
            <a:endParaRPr lang="uk-UA" sz="2000" dirty="0" smtClean="0"/>
          </a:p>
          <a:p>
            <a:pPr>
              <a:buNone/>
            </a:pPr>
            <a:r>
              <a:rPr lang="en-US" sz="2000" dirty="0" smtClean="0"/>
              <a:t>2.</a:t>
            </a:r>
            <a:r>
              <a:rPr lang="uk-UA" sz="2000" dirty="0" smtClean="0"/>
              <a:t>Додаємо </a:t>
            </a:r>
            <a:r>
              <a:rPr lang="uk-UA" sz="2000" dirty="0" smtClean="0"/>
              <a:t>в папку </a:t>
            </a:r>
            <a:r>
              <a:rPr lang="uk-UA" sz="2000" dirty="0" err="1" smtClean="0"/>
              <a:t>репозиторію</a:t>
            </a:r>
            <a:r>
              <a:rPr lang="uk-UA" sz="2000" dirty="0" smtClean="0"/>
              <a:t>  файл </a:t>
            </a:r>
            <a:r>
              <a:rPr lang="en-US" sz="2000" dirty="0" smtClean="0"/>
              <a:t>file</a:t>
            </a:r>
            <a:r>
              <a:rPr lang="uk-UA" sz="2000" dirty="0" smtClean="0"/>
              <a:t>_</a:t>
            </a:r>
            <a:r>
              <a:rPr lang="en-US" sz="2000" dirty="0" smtClean="0"/>
              <a:t>c</a:t>
            </a:r>
            <a:r>
              <a:rPr lang="uk-UA" sz="2000" dirty="0" smtClean="0"/>
              <a:t>3</a:t>
            </a:r>
            <a:endParaRPr lang="en-US" sz="2000" dirty="0" smtClean="0"/>
          </a:p>
          <a:p>
            <a:pPr>
              <a:buNone/>
            </a:pPr>
            <a:r>
              <a:rPr lang="uk-UA" sz="2000" dirty="0" smtClean="0">
                <a:latin typeface="Corbel" pitchFamily="34" charset="0"/>
              </a:rPr>
              <a:t>3</a:t>
            </a:r>
            <a:r>
              <a:rPr lang="en-US" sz="2000" dirty="0" smtClean="0">
                <a:latin typeface="Corbel" pitchFamily="34" charset="0"/>
              </a:rPr>
              <a:t>.</a:t>
            </a:r>
            <a:r>
              <a:rPr lang="uk-UA" sz="2000" dirty="0" smtClean="0"/>
              <a:t>Індексуємо файл</a:t>
            </a:r>
            <a:r>
              <a:rPr lang="uk-UA" sz="2000" dirty="0" smtClean="0">
                <a:latin typeface="Corbel" pitchFamily="34" charset="0"/>
              </a:rPr>
              <a:t>,</a:t>
            </a:r>
            <a:r>
              <a:rPr lang="uk-UA" sz="2000" dirty="0" err="1" smtClean="0">
                <a:latin typeface="Corbel" pitchFamily="34" charset="0"/>
              </a:rPr>
              <a:t>комітимо</a:t>
            </a:r>
            <a:r>
              <a:rPr lang="uk-UA" sz="2000" dirty="0" smtClean="0">
                <a:latin typeface="Corbel" pitchFamily="34" charset="0"/>
              </a:rPr>
              <a:t> зміни</a:t>
            </a: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en-US" sz="2000" dirty="0" smtClean="0"/>
              <a:t>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39552" y="332656"/>
            <a:ext cx="817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000" i="1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Коміт</a:t>
            </a:r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 №3</a:t>
            </a:r>
            <a:endParaRPr lang="ru-RU" sz="4000" i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2" cstate="print"/>
          <a:srcRect l="32870" t="63533" r="20507" b="15385"/>
          <a:stretch>
            <a:fillRect/>
          </a:stretch>
        </p:blipFill>
        <p:spPr bwMode="auto">
          <a:xfrm>
            <a:off x="1115616" y="2564904"/>
            <a:ext cx="7560840" cy="2088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196752"/>
            <a:ext cx="8100392" cy="63093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uk-UA" sz="2000" dirty="0" smtClean="0"/>
              <a:t>1.Переходимо назад до гілки </a:t>
            </a:r>
            <a:r>
              <a:rPr lang="en-US" sz="2000" dirty="0" smtClean="0"/>
              <a:t>master.</a:t>
            </a:r>
            <a:endParaRPr lang="uk-UA" sz="2000" dirty="0" smtClean="0"/>
          </a:p>
          <a:p>
            <a:pPr>
              <a:buNone/>
            </a:pPr>
            <a:r>
              <a:rPr lang="en-US" sz="2000" dirty="0" smtClean="0"/>
              <a:t>2.</a:t>
            </a:r>
            <a:r>
              <a:rPr lang="uk-UA" sz="2000" dirty="0" smtClean="0"/>
              <a:t>Додаємо в папку </a:t>
            </a:r>
            <a:r>
              <a:rPr lang="uk-UA" sz="2000" dirty="0" err="1" smtClean="0"/>
              <a:t>репозиторію</a:t>
            </a:r>
            <a:r>
              <a:rPr lang="uk-UA" sz="2000" dirty="0" smtClean="0"/>
              <a:t>  файл </a:t>
            </a:r>
            <a:r>
              <a:rPr lang="en-US" sz="2000" dirty="0" smtClean="0"/>
              <a:t>file</a:t>
            </a:r>
            <a:r>
              <a:rPr lang="uk-UA" sz="2000" dirty="0" smtClean="0"/>
              <a:t>_</a:t>
            </a:r>
            <a:r>
              <a:rPr lang="en-US" sz="2000" dirty="0" smtClean="0"/>
              <a:t>c</a:t>
            </a:r>
            <a:r>
              <a:rPr lang="uk-UA" sz="2000" dirty="0" smtClean="0"/>
              <a:t>4</a:t>
            </a:r>
            <a:endParaRPr lang="en-US" sz="2000" dirty="0" smtClean="0"/>
          </a:p>
          <a:p>
            <a:pPr>
              <a:buNone/>
            </a:pPr>
            <a:r>
              <a:rPr lang="uk-UA" sz="2000" dirty="0" smtClean="0">
                <a:latin typeface="Corbel" pitchFamily="34" charset="0"/>
              </a:rPr>
              <a:t>3</a:t>
            </a:r>
            <a:r>
              <a:rPr lang="en-US" sz="2000" dirty="0" smtClean="0">
                <a:latin typeface="Corbel" pitchFamily="34" charset="0"/>
              </a:rPr>
              <a:t>.</a:t>
            </a:r>
            <a:r>
              <a:rPr lang="uk-UA" sz="2000" dirty="0" smtClean="0"/>
              <a:t>Індексуємо файл</a:t>
            </a:r>
            <a:r>
              <a:rPr lang="uk-UA" sz="2000" dirty="0" smtClean="0">
                <a:latin typeface="Corbel" pitchFamily="34" charset="0"/>
              </a:rPr>
              <a:t>,</a:t>
            </a:r>
            <a:r>
              <a:rPr lang="uk-UA" sz="2000" dirty="0" err="1" smtClean="0">
                <a:latin typeface="Corbel" pitchFamily="34" charset="0"/>
              </a:rPr>
              <a:t>комітимо</a:t>
            </a:r>
            <a:r>
              <a:rPr lang="uk-UA" sz="2000" dirty="0" smtClean="0">
                <a:latin typeface="Corbel" pitchFamily="34" charset="0"/>
              </a:rPr>
              <a:t> зміни</a:t>
            </a: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en-US" sz="2000" dirty="0" smtClean="0"/>
              <a:t>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323528" y="332656"/>
            <a:ext cx="8820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000" i="1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Коміт</a:t>
            </a:r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 №4</a:t>
            </a:r>
            <a:endParaRPr lang="ru-RU" sz="4000" i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2" cstate="print"/>
          <a:srcRect l="32870" t="66952" r="20507" b="16152"/>
          <a:stretch>
            <a:fillRect/>
          </a:stretch>
        </p:blipFill>
        <p:spPr bwMode="auto">
          <a:xfrm>
            <a:off x="1259632" y="2564904"/>
            <a:ext cx="7632848" cy="1584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196752"/>
            <a:ext cx="8100392" cy="6309320"/>
          </a:xfrm>
        </p:spPr>
        <p:txBody>
          <a:bodyPr>
            <a:normAutofit/>
          </a:bodyPr>
          <a:lstStyle/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en-US" sz="2000" dirty="0" smtClean="0"/>
              <a:t>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39552" y="332656"/>
            <a:ext cx="817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Створення гілки </a:t>
            </a:r>
            <a:r>
              <a:rPr lang="en-US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branchv2</a:t>
            </a:r>
            <a:endParaRPr lang="ru-RU" sz="4000" i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1484784"/>
            <a:ext cx="705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 smtClean="0"/>
              <a:t>1.Створюємо нову гілку </a:t>
            </a:r>
            <a:r>
              <a:rPr lang="en-US" dirty="0" smtClean="0"/>
              <a:t>branchv2</a:t>
            </a:r>
            <a:r>
              <a:rPr lang="uk-UA" dirty="0" smtClean="0"/>
              <a:t>,але не переходимо на неї.</a:t>
            </a:r>
            <a:endParaRPr lang="ru-RU" dirty="0"/>
          </a:p>
        </p:txBody>
      </p:sp>
      <p:pic>
        <p:nvPicPr>
          <p:cNvPr id="8" name="Рисунок 7"/>
          <p:cNvPicPr/>
          <p:nvPr/>
        </p:nvPicPr>
        <p:blipFill>
          <a:blip r:embed="rId2" cstate="print"/>
          <a:srcRect l="11545" t="36133" r="41475" b="60749"/>
          <a:stretch>
            <a:fillRect/>
          </a:stretch>
        </p:blipFill>
        <p:spPr bwMode="auto">
          <a:xfrm>
            <a:off x="539552" y="2276872"/>
            <a:ext cx="8136904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196752"/>
            <a:ext cx="8100392" cy="63093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uk-UA" sz="2000" dirty="0" smtClean="0"/>
              <a:t>1.Додаємо в папку </a:t>
            </a:r>
            <a:r>
              <a:rPr lang="uk-UA" sz="2000" dirty="0" err="1" smtClean="0"/>
              <a:t>репозиторію</a:t>
            </a:r>
            <a:r>
              <a:rPr lang="uk-UA" sz="2000" dirty="0" smtClean="0"/>
              <a:t>  файл </a:t>
            </a:r>
            <a:r>
              <a:rPr lang="en-US" sz="2000" dirty="0" smtClean="0"/>
              <a:t>file</a:t>
            </a:r>
            <a:r>
              <a:rPr lang="uk-UA" sz="2000" dirty="0" smtClean="0"/>
              <a:t>_</a:t>
            </a:r>
            <a:r>
              <a:rPr lang="en-US" sz="2000" dirty="0" smtClean="0"/>
              <a:t>c</a:t>
            </a:r>
            <a:r>
              <a:rPr lang="uk-UA" sz="2000" dirty="0" smtClean="0"/>
              <a:t>5</a:t>
            </a:r>
            <a:endParaRPr lang="en-US" sz="2000" dirty="0" smtClean="0"/>
          </a:p>
          <a:p>
            <a:pPr>
              <a:buNone/>
            </a:pPr>
            <a:r>
              <a:rPr lang="en-US" sz="2000" dirty="0" smtClean="0">
                <a:latin typeface="Corbel" pitchFamily="34" charset="0"/>
              </a:rPr>
              <a:t>2.</a:t>
            </a:r>
            <a:r>
              <a:rPr lang="uk-UA" sz="2000" dirty="0" smtClean="0"/>
              <a:t>Індексуємо файл,</a:t>
            </a:r>
            <a:r>
              <a:rPr lang="uk-UA" sz="2000" dirty="0" err="1" smtClean="0">
                <a:latin typeface="Corbel" pitchFamily="34" charset="0"/>
              </a:rPr>
              <a:t>комітимо</a:t>
            </a:r>
            <a:r>
              <a:rPr lang="uk-UA" sz="2000" dirty="0" smtClean="0">
                <a:latin typeface="Corbel" pitchFamily="34" charset="0"/>
              </a:rPr>
              <a:t> стан </a:t>
            </a:r>
            <a:r>
              <a:rPr lang="uk-UA" sz="2000" dirty="0" err="1" smtClean="0">
                <a:latin typeface="Corbel" pitchFamily="34" charset="0"/>
              </a:rPr>
              <a:t>репозиторію</a:t>
            </a: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uk-UA" sz="2000" dirty="0" smtClean="0">
                <a:latin typeface="Corbel" pitchFamily="34" charset="0"/>
              </a:rPr>
              <a:t>3</a:t>
            </a:r>
            <a:r>
              <a:rPr lang="en-US" sz="2000" dirty="0" smtClean="0">
                <a:latin typeface="Corbel" pitchFamily="34" charset="0"/>
              </a:rPr>
              <a:t>.</a:t>
            </a:r>
            <a:r>
              <a:rPr lang="uk-UA" sz="2000" dirty="0" smtClean="0">
                <a:latin typeface="Corbel" pitchFamily="34" charset="0"/>
              </a:rPr>
              <a:t>Аналогічно робимо з файлом </a:t>
            </a:r>
            <a:r>
              <a:rPr lang="en-US" sz="2000" dirty="0" err="1" smtClean="0">
                <a:latin typeface="Corbel" pitchFamily="34" charset="0"/>
              </a:rPr>
              <a:t>file_c</a:t>
            </a:r>
            <a:r>
              <a:rPr lang="uk-UA" sz="2000" dirty="0" smtClean="0">
                <a:latin typeface="Corbel" pitchFamily="34" charset="0"/>
              </a:rPr>
              <a:t>6</a:t>
            </a: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en-US" sz="2000" dirty="0" smtClean="0"/>
              <a:t>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39552" y="332656"/>
            <a:ext cx="817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000" i="1" dirty="0" err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К</a:t>
            </a:r>
            <a:r>
              <a:rPr lang="uk-UA" sz="4000" i="1" dirty="0" err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оміти</a:t>
            </a:r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№5 і №6</a:t>
            </a:r>
            <a:endParaRPr lang="ru-RU" sz="4000" i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 l="32710" t="60769" r="20631" b="28205"/>
          <a:stretch>
            <a:fillRect/>
          </a:stretch>
        </p:blipFill>
        <p:spPr bwMode="auto">
          <a:xfrm>
            <a:off x="1115616" y="2492896"/>
            <a:ext cx="6984776" cy="1224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/>
          <p:cNvPicPr/>
          <p:nvPr/>
        </p:nvPicPr>
        <p:blipFill>
          <a:blip r:embed="rId3" cstate="print"/>
          <a:srcRect l="32710" t="71510" r="20310" b="15385"/>
          <a:stretch>
            <a:fillRect/>
          </a:stretch>
        </p:blipFill>
        <p:spPr bwMode="auto">
          <a:xfrm>
            <a:off x="1547664" y="3717032"/>
            <a:ext cx="7272808" cy="1656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196752"/>
            <a:ext cx="8100392" cy="630932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uk-UA" sz="2000" dirty="0" smtClean="0"/>
              <a:t>1.Переходимо назад до гілки </a:t>
            </a:r>
            <a:r>
              <a:rPr lang="en-US" sz="2000" dirty="0" smtClean="0"/>
              <a:t>branchv2.</a:t>
            </a:r>
            <a:endParaRPr lang="uk-UA" sz="2000" dirty="0" smtClean="0"/>
          </a:p>
          <a:p>
            <a:pPr>
              <a:buNone/>
            </a:pPr>
            <a:r>
              <a:rPr lang="en-US" sz="2000" dirty="0" smtClean="0"/>
              <a:t>2.</a:t>
            </a:r>
            <a:r>
              <a:rPr lang="uk-UA" sz="2000" dirty="0" smtClean="0"/>
              <a:t>Додаємо </a:t>
            </a:r>
            <a:r>
              <a:rPr lang="uk-UA" sz="2000" dirty="0" smtClean="0"/>
              <a:t>в папку </a:t>
            </a:r>
            <a:r>
              <a:rPr lang="uk-UA" sz="2000" dirty="0" err="1" smtClean="0"/>
              <a:t>репозиторію</a:t>
            </a:r>
            <a:r>
              <a:rPr lang="uk-UA" sz="2000" dirty="0" smtClean="0"/>
              <a:t>  файл </a:t>
            </a:r>
            <a:r>
              <a:rPr lang="en-US" sz="2000" dirty="0" smtClean="0"/>
              <a:t>file</a:t>
            </a:r>
            <a:r>
              <a:rPr lang="uk-UA" sz="2000" dirty="0" smtClean="0"/>
              <a:t>_</a:t>
            </a:r>
            <a:r>
              <a:rPr lang="en-US" sz="2000" dirty="0" smtClean="0"/>
              <a:t>c7</a:t>
            </a:r>
          </a:p>
          <a:p>
            <a:pPr>
              <a:buNone/>
            </a:pPr>
            <a:r>
              <a:rPr lang="uk-UA" sz="2000" dirty="0" smtClean="0">
                <a:latin typeface="Corbel" pitchFamily="34" charset="0"/>
              </a:rPr>
              <a:t>3</a:t>
            </a:r>
            <a:r>
              <a:rPr lang="en-US" sz="2000" dirty="0" smtClean="0">
                <a:latin typeface="Corbel" pitchFamily="34" charset="0"/>
              </a:rPr>
              <a:t>.</a:t>
            </a:r>
            <a:r>
              <a:rPr lang="uk-UA" sz="2000" dirty="0" smtClean="0"/>
              <a:t>Індексуємо файл</a:t>
            </a:r>
            <a:r>
              <a:rPr lang="uk-UA" sz="2000" dirty="0" smtClean="0">
                <a:latin typeface="Corbel" pitchFamily="34" charset="0"/>
              </a:rPr>
              <a:t>,</a:t>
            </a:r>
            <a:r>
              <a:rPr lang="uk-UA" sz="2000" dirty="0" err="1" smtClean="0">
                <a:latin typeface="Corbel" pitchFamily="34" charset="0"/>
              </a:rPr>
              <a:t>комітимо</a:t>
            </a:r>
            <a:r>
              <a:rPr lang="uk-UA" sz="2000" dirty="0" smtClean="0">
                <a:latin typeface="Corbel" pitchFamily="34" charset="0"/>
              </a:rPr>
              <a:t> зміни</a:t>
            </a: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en-US" sz="2000" dirty="0" smtClean="0">
                <a:latin typeface="Corbel" pitchFamily="34" charset="0"/>
              </a:rPr>
              <a:t>4.</a:t>
            </a:r>
            <a:r>
              <a:rPr lang="uk-UA" sz="2000" dirty="0" smtClean="0">
                <a:latin typeface="Corbel" pitchFamily="34" charset="0"/>
              </a:rPr>
              <a:t>Аналогічно </a:t>
            </a:r>
            <a:r>
              <a:rPr lang="uk-UA" sz="2000" dirty="0" smtClean="0">
                <a:latin typeface="Corbel" pitchFamily="34" charset="0"/>
              </a:rPr>
              <a:t>робимо з файлом </a:t>
            </a:r>
            <a:r>
              <a:rPr lang="en-US" sz="2000" dirty="0" err="1" smtClean="0">
                <a:latin typeface="Corbel" pitchFamily="34" charset="0"/>
              </a:rPr>
              <a:t>file_c</a:t>
            </a:r>
            <a:r>
              <a:rPr lang="uk-UA" sz="2000" dirty="0" smtClean="0">
                <a:latin typeface="Corbel" pitchFamily="34" charset="0"/>
              </a:rPr>
              <a:t>8</a:t>
            </a: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en-US" sz="2000" dirty="0" smtClean="0"/>
              <a:t>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467544" y="332656"/>
            <a:ext cx="817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000" i="1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Коміт</a:t>
            </a:r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 №7 і №8</a:t>
            </a:r>
            <a:endParaRPr lang="ru-RU" sz="4000" i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pic>
        <p:nvPicPr>
          <p:cNvPr id="5" name="Рисунок 4"/>
          <p:cNvPicPr/>
          <p:nvPr/>
        </p:nvPicPr>
        <p:blipFill>
          <a:blip r:embed="rId2" cstate="print"/>
          <a:srcRect l="32870" t="62007" r="20454" b="17645"/>
          <a:stretch>
            <a:fillRect/>
          </a:stretch>
        </p:blipFill>
        <p:spPr bwMode="auto">
          <a:xfrm>
            <a:off x="1187624" y="2924944"/>
            <a:ext cx="7416824" cy="1944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Рисунок 5"/>
          <p:cNvPicPr/>
          <p:nvPr/>
        </p:nvPicPr>
        <p:blipFill>
          <a:blip r:embed="rId3" cstate="print"/>
          <a:srcRect l="32870" t="70370" r="20440" b="17521"/>
          <a:stretch>
            <a:fillRect/>
          </a:stretch>
        </p:blipFill>
        <p:spPr bwMode="auto">
          <a:xfrm>
            <a:off x="1475656" y="4869160"/>
            <a:ext cx="7488832" cy="1224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196752"/>
            <a:ext cx="8100392" cy="612068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uk-UA" sz="2000" dirty="0" smtClean="0"/>
              <a:t>1.Переходимо назад до гілки </a:t>
            </a:r>
            <a:r>
              <a:rPr lang="en-US" sz="2000" dirty="0" smtClean="0"/>
              <a:t>master.</a:t>
            </a:r>
            <a:endParaRPr lang="uk-UA" sz="2000" dirty="0" smtClean="0"/>
          </a:p>
          <a:p>
            <a:pPr>
              <a:buNone/>
            </a:pPr>
            <a:r>
              <a:rPr lang="en-US" sz="2000" dirty="0" smtClean="0"/>
              <a:t>2.</a:t>
            </a:r>
            <a:r>
              <a:rPr lang="uk-UA" sz="2000" dirty="0" smtClean="0"/>
              <a:t>Додаємо </a:t>
            </a:r>
            <a:r>
              <a:rPr lang="uk-UA" sz="2000" dirty="0" smtClean="0"/>
              <a:t>в папку </a:t>
            </a:r>
            <a:r>
              <a:rPr lang="uk-UA" sz="2000" dirty="0" err="1" smtClean="0"/>
              <a:t>репозиторію</a:t>
            </a:r>
            <a:r>
              <a:rPr lang="uk-UA" sz="2000" dirty="0" smtClean="0"/>
              <a:t>  файл </a:t>
            </a:r>
            <a:r>
              <a:rPr lang="en-US" sz="2000" dirty="0" smtClean="0"/>
              <a:t>file</a:t>
            </a:r>
            <a:r>
              <a:rPr lang="uk-UA" sz="2000" dirty="0" smtClean="0"/>
              <a:t>_</a:t>
            </a:r>
            <a:r>
              <a:rPr lang="en-US" sz="2000" dirty="0" smtClean="0"/>
              <a:t>c</a:t>
            </a:r>
            <a:r>
              <a:rPr lang="uk-UA" sz="2000" dirty="0" smtClean="0"/>
              <a:t>9</a:t>
            </a:r>
            <a:endParaRPr lang="en-US" sz="2000" dirty="0" smtClean="0"/>
          </a:p>
          <a:p>
            <a:pPr>
              <a:buNone/>
            </a:pPr>
            <a:r>
              <a:rPr lang="uk-UA" sz="2000" dirty="0" smtClean="0">
                <a:latin typeface="Corbel" pitchFamily="34" charset="0"/>
              </a:rPr>
              <a:t>3</a:t>
            </a:r>
            <a:r>
              <a:rPr lang="en-US" sz="2000" dirty="0" smtClean="0">
                <a:latin typeface="Corbel" pitchFamily="34" charset="0"/>
              </a:rPr>
              <a:t>.</a:t>
            </a:r>
            <a:r>
              <a:rPr lang="uk-UA" sz="2000" dirty="0" smtClean="0"/>
              <a:t>Індексуємо файл</a:t>
            </a:r>
            <a:r>
              <a:rPr lang="uk-UA" sz="2000" dirty="0" smtClean="0">
                <a:latin typeface="Corbel" pitchFamily="34" charset="0"/>
              </a:rPr>
              <a:t>,</a:t>
            </a:r>
            <a:r>
              <a:rPr lang="uk-UA" sz="2000" dirty="0" err="1" smtClean="0">
                <a:latin typeface="Corbel" pitchFamily="34" charset="0"/>
              </a:rPr>
              <a:t>комітимо</a:t>
            </a:r>
            <a:r>
              <a:rPr lang="uk-UA" sz="2000" dirty="0" smtClean="0">
                <a:latin typeface="Corbel" pitchFamily="34" charset="0"/>
              </a:rPr>
              <a:t> зміни</a:t>
            </a:r>
          </a:p>
          <a:p>
            <a:pPr>
              <a:buNone/>
            </a:pPr>
            <a:r>
              <a:rPr lang="en-US" sz="2000" dirty="0" smtClean="0">
                <a:latin typeface="Corbel" pitchFamily="34" charset="0"/>
              </a:rPr>
              <a:t>4.</a:t>
            </a:r>
            <a:r>
              <a:rPr lang="uk-UA" sz="2000" dirty="0" smtClean="0">
                <a:latin typeface="Corbel" pitchFamily="34" charset="0"/>
              </a:rPr>
              <a:t>Аналогічно робимо з файлом </a:t>
            </a:r>
            <a:r>
              <a:rPr lang="en-US" sz="2000" dirty="0" err="1" smtClean="0">
                <a:latin typeface="Corbel" pitchFamily="34" charset="0"/>
              </a:rPr>
              <a:t>file_c</a:t>
            </a:r>
            <a:r>
              <a:rPr lang="uk-UA" sz="2000" dirty="0" smtClean="0">
                <a:latin typeface="Corbel" pitchFamily="34" charset="0"/>
              </a:rPr>
              <a:t>10</a:t>
            </a: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endParaRPr lang="uk-UA" sz="2000" dirty="0" smtClean="0">
              <a:latin typeface="Corbel" pitchFamily="34" charset="0"/>
            </a:endParaRPr>
          </a:p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endParaRPr lang="en-US" sz="2000" dirty="0" smtClean="0">
              <a:latin typeface="Corbel" pitchFamily="34" charset="0"/>
            </a:endParaRPr>
          </a:p>
          <a:p>
            <a:pPr>
              <a:buNone/>
            </a:pPr>
            <a:r>
              <a:rPr lang="en-US" sz="2000" dirty="0" smtClean="0"/>
              <a:t>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539552" y="332656"/>
            <a:ext cx="817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000" i="1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Коміт</a:t>
            </a:r>
            <a:r>
              <a:rPr lang="uk-UA" sz="4000" i="1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 №9 і №10</a:t>
            </a:r>
            <a:endParaRPr lang="ru-RU" sz="4000" i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pic>
        <p:nvPicPr>
          <p:cNvPr id="6" name="Рисунок 5"/>
          <p:cNvPicPr/>
          <p:nvPr/>
        </p:nvPicPr>
        <p:blipFill>
          <a:blip r:embed="rId2" cstate="print"/>
          <a:srcRect l="32710" t="63248" r="20631" b="17826"/>
          <a:stretch>
            <a:fillRect/>
          </a:stretch>
        </p:blipFill>
        <p:spPr bwMode="auto">
          <a:xfrm>
            <a:off x="1187624" y="2780928"/>
            <a:ext cx="6984776" cy="1656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Рисунок 7"/>
          <p:cNvPicPr/>
          <p:nvPr/>
        </p:nvPicPr>
        <p:blipFill>
          <a:blip r:embed="rId3" cstate="print"/>
          <a:srcRect l="32870" t="71225" r="20454" b="17379"/>
          <a:stretch>
            <a:fillRect/>
          </a:stretch>
        </p:blipFill>
        <p:spPr bwMode="auto">
          <a:xfrm>
            <a:off x="1475656" y="4437112"/>
            <a:ext cx="7416824" cy="1080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етро">
  <a:themeElements>
    <a:clrScheme name="Метро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Метро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Метро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64</TotalTime>
  <Words>314</Words>
  <Application>Microsoft Office PowerPoint</Application>
  <PresentationFormat>Экран (4:3)</PresentationFormat>
  <Paragraphs>72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Метро</vt:lpstr>
      <vt:lpstr>Побудова дерева комітів</vt:lpstr>
      <vt:lpstr>Слайд 2</vt:lpstr>
      <vt:lpstr>Створення гілки iss53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Дерево комітів)</vt:lpstr>
    </vt:vector>
  </TitlesOfParts>
  <Company>SPecialiST RePack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Тестування поля name</dc:title>
  <dc:creator>Igor</dc:creator>
  <cp:lastModifiedBy>Igor</cp:lastModifiedBy>
  <cp:revision>7</cp:revision>
  <dcterms:created xsi:type="dcterms:W3CDTF">2016-04-04T11:20:05Z</dcterms:created>
  <dcterms:modified xsi:type="dcterms:W3CDTF">2016-04-05T17:41:28Z</dcterms:modified>
</cp:coreProperties>
</file>

<file path=docProps/thumbnail.jpeg>
</file>